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553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1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81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1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85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35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6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2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67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3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GB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1B430-0CF8-4D3B-BA4D-9E9E1C532621}" type="datetimeFigureOut">
              <a:rPr lang="en-GB" smtClean="0"/>
              <a:t>04/03/2024</a:t>
            </a:fld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DD4A4-C41C-400F-9AA3-7BA4DC3D70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57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vadinima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Vaiko gerovės komisija</a:t>
            </a:r>
            <a:endParaRPr lang="en-GB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urinio vietos rezervavimo ženklas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</a:rPr>
              <a:t>Komisijos pirmininkė – direktorės pavaduotoja ugdymui Giedrė Stankevičienė 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</a:rPr>
              <a:t>Sekretorė – socialinė pedagogė Dalia Šaumanienė 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</a:rPr>
              <a:t>Nariai: 	logopedė Sandra </a:t>
            </a:r>
            <a:r>
              <a:rPr lang="lt-LT" dirty="0" err="1">
                <a:solidFill>
                  <a:srgbClr val="002060"/>
                </a:solidFill>
              </a:rPr>
              <a:t>Ivankevičė</a:t>
            </a:r>
            <a:r>
              <a:rPr lang="lt-LT" dirty="0">
                <a:solidFill>
                  <a:srgbClr val="002060"/>
                </a:solidFill>
              </a:rPr>
              <a:t> 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rgbClr val="002060"/>
                </a:solidFill>
              </a:rPr>
              <a:t>		psichologė </a:t>
            </a:r>
            <a:r>
              <a:rPr lang="lt-LT" dirty="0">
                <a:solidFill>
                  <a:srgbClr val="002060"/>
                </a:solidFill>
              </a:rPr>
              <a:t>Jolanta Lazutkienė 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rgbClr val="002060"/>
                </a:solidFill>
              </a:rPr>
              <a:t>		specialioji </a:t>
            </a:r>
            <a:r>
              <a:rPr lang="lt-LT" dirty="0">
                <a:solidFill>
                  <a:srgbClr val="002060"/>
                </a:solidFill>
              </a:rPr>
              <a:t>pedagogė Nijolė Karalienė 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rgbClr val="002060"/>
                </a:solidFill>
              </a:rPr>
              <a:t>		pradinio </a:t>
            </a:r>
            <a:r>
              <a:rPr lang="lt-LT" dirty="0">
                <a:solidFill>
                  <a:srgbClr val="002060"/>
                </a:solidFill>
              </a:rPr>
              <a:t>ugdymo mokytoja Aušra </a:t>
            </a:r>
            <a:r>
              <a:rPr lang="lt-LT" dirty="0" err="1">
                <a:solidFill>
                  <a:srgbClr val="002060"/>
                </a:solidFill>
              </a:rPr>
              <a:t>Klimkaitė</a:t>
            </a:r>
            <a:r>
              <a:rPr lang="lt-LT" dirty="0">
                <a:solidFill>
                  <a:srgbClr val="002060"/>
                </a:solidFill>
              </a:rPr>
              <a:t> 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lt-LT" dirty="0" smtClean="0">
                <a:solidFill>
                  <a:srgbClr val="002060"/>
                </a:solidFill>
              </a:rPr>
              <a:t>		mokytojo </a:t>
            </a:r>
            <a:r>
              <a:rPr lang="lt-LT" dirty="0">
                <a:solidFill>
                  <a:srgbClr val="002060"/>
                </a:solidFill>
              </a:rPr>
              <a:t>padėjėja Daiva </a:t>
            </a:r>
            <a:r>
              <a:rPr lang="lt-LT" dirty="0" err="1">
                <a:solidFill>
                  <a:srgbClr val="002060"/>
                </a:solidFill>
              </a:rPr>
              <a:t>Reinikevičiūtė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0257934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Plačiaekranė</PresentationFormat>
  <Paragraphs>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„Office“ tema</vt:lpstr>
      <vt:lpstr>Vaiko gerovės komisija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Vaiko gerovės komisija</dc:title>
  <dc:creator>Virginija</dc:creator>
  <cp:lastModifiedBy>Virginija</cp:lastModifiedBy>
  <cp:revision>1</cp:revision>
  <dcterms:created xsi:type="dcterms:W3CDTF">2024-03-04T14:47:39Z</dcterms:created>
  <dcterms:modified xsi:type="dcterms:W3CDTF">2024-03-04T14:48:09Z</dcterms:modified>
</cp:coreProperties>
</file>